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6" r:id="rId3"/>
    <p:sldId id="257" r:id="rId4"/>
    <p:sldId id="258" r:id="rId5"/>
    <p:sldId id="260" r:id="rId6"/>
    <p:sldId id="259" r:id="rId7"/>
    <p:sldId id="265" r:id="rId8"/>
    <p:sldId id="261" r:id="rId9"/>
    <p:sldId id="264" r:id="rId10"/>
    <p:sldId id="262" r:id="rId11"/>
    <p:sldId id="266" r:id="rId12"/>
    <p:sldId id="263" r:id="rId13"/>
    <p:sldId id="269" r:id="rId14"/>
    <p:sldId id="267" r:id="rId15"/>
    <p:sldId id="271" r:id="rId16"/>
    <p:sldId id="270" r:id="rId17"/>
    <p:sldId id="272" r:id="rId18"/>
    <p:sldId id="273" r:id="rId19"/>
    <p:sldId id="277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19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25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0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0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63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4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53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15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Business with the Third World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5"/>
    </mc:Choice>
    <mc:Fallback xmlns="">
      <p:transition spd="slow" advTm="5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</a:t>
            </a:r>
            <a:r>
              <a:rPr lang="en-US" sz="4800" dirty="0" smtClean="0"/>
              <a:t>do.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 have a responsibility to care for the needy, which they are failing to </a:t>
            </a:r>
            <a:r>
              <a:rPr lang="en-US" sz="4800" dirty="0" smtClean="0"/>
              <a:t>meet.</a:t>
            </a: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94"/>
    </mc:Choice>
    <mc:Fallback xmlns="">
      <p:transition spd="slow" advTm="9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8"/>
    </mc:Choice>
    <mc:Fallback xmlns=""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</a:t>
            </a:r>
            <a:r>
              <a:rPr lang="en-US" sz="4800" dirty="0" smtClean="0"/>
              <a:t>the Third World than in the United States.</a:t>
            </a: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9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4"/>
    </mc:Choice>
    <mc:Fallback>
      <p:transition spd="slow" advTm="14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3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1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0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6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</a:t>
            </a:r>
            <a:r>
              <a:rPr lang="en-US" sz="4800" dirty="0" smtClean="0">
                <a:latin typeface="+mj-lt"/>
              </a:rPr>
              <a:t>Utilitarianism </a:t>
            </a:r>
            <a:r>
              <a:rPr lang="en-US" sz="4800" dirty="0" smtClean="0">
                <a:latin typeface="+mj-lt"/>
              </a:rPr>
              <a:t>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98"/>
    </mc:Choice>
    <mc:Fallback xmlns=""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0"/>
    </mc:Choice>
    <mc:Fallback xmlns=""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514</Words>
  <Application>Microsoft Macintosh PowerPoint</Application>
  <PresentationFormat>Widescreen</PresentationFormat>
  <Paragraphs>71</Paragraphs>
  <Slides>20</Slides>
  <Notes>15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International Markets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128</cp:revision>
  <dcterms:created xsi:type="dcterms:W3CDTF">2018-10-07T18:52:30Z</dcterms:created>
  <dcterms:modified xsi:type="dcterms:W3CDTF">2018-11-05T01:47:15Z</dcterms:modified>
</cp:coreProperties>
</file>

<file path=docProps/thumbnail.jpeg>
</file>